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9"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15" autoAdjust="0"/>
    <p:restoredTop sz="96327" autoAdjust="0"/>
  </p:normalViewPr>
  <p:slideViewPr>
    <p:cSldViewPr snapToGrid="0">
      <p:cViewPr varScale="1">
        <p:scale>
          <a:sx n="80" d="100"/>
          <a:sy n="80" d="100"/>
        </p:scale>
        <p:origin x="1232" y="200"/>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s-CO"/>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s-CO"/>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s-CO"/>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s-CO"/>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‹Nº›</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‹Nº›</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5/30/23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‹Nº›</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5/30/23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‹Nº›</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5/30/23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5/30/23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5/30/23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‹Nº›</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5/30/23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‹Nº›</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5/30/23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‹Nº›</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5/30/23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‹Nº›</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5/30/23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‹Nº›</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5/30/23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‹Nº›</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39.xml"/><Relationship Id="rId1" Type="http://schemas.openxmlformats.org/officeDocument/2006/relationships/tags" Target="../tags/tag3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slideLayout" Target="../slideLayouts/slideLayout22.xml"/><Relationship Id="rId1" Type="http://schemas.openxmlformats.org/officeDocument/2006/relationships/tags" Target="../tags/tag38.xml"/><Relationship Id="rId6" Type="http://schemas.openxmlformats.org/officeDocument/2006/relationships/image" Target="../media/image32.jpg"/><Relationship Id="rId11" Type="http://schemas.microsoft.com/office/2007/relationships/hdphoto" Target="../media/hdphoto1.wdp"/><Relationship Id="rId5" Type="http://schemas.openxmlformats.org/officeDocument/2006/relationships/image" Target="../media/image31.jpg"/><Relationship Id="rId15" Type="http://schemas.microsoft.com/office/2007/relationships/hdphoto" Target="../media/hdphoto3.wdp"/><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tags" Target="../tags/tag39.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0" y="325755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12</TotalTime>
  <Words>3665</Words>
  <Application>Microsoft Macintosh PowerPoint</Application>
  <PresentationFormat>Personalizado</PresentationFormat>
  <Paragraphs>437</Paragraphs>
  <Slides>31</Slides>
  <Notes>30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31</vt:i4>
      </vt:variant>
    </vt:vector>
  </HeadingPairs>
  <TitlesOfParts>
    <vt:vector size="40" baseType="lpstr">
      <vt:lpstr>Arial</vt:lpstr>
      <vt:lpstr>Times New Roman</vt:lpstr>
      <vt:lpstr>Bitter SemiBold</vt:lpstr>
      <vt:lpstr>Rubik SemiBold</vt:lpstr>
      <vt:lpstr>Rubik</vt:lpstr>
      <vt:lpstr>Calibri</vt:lpstr>
      <vt:lpstr>Bitter</vt:lpstr>
      <vt:lpstr>Rubik Medium</vt:lpstr>
      <vt:lpstr>Tema de Office</vt:lpstr>
      <vt:lpstr>Frequently used slides</vt:lpstr>
      <vt:lpstr>Presentación de PowerPoint</vt:lpstr>
      <vt:lpstr>Basic layout example  </vt:lpstr>
      <vt:lpstr>By the numbers | 30 April 2023</vt:lpstr>
      <vt:lpstr>Data richness levels supported by GBIF</vt:lpstr>
      <vt:lpstr>Bid Programme Timeline</vt:lpstr>
      <vt:lpstr>CURRENT: Parallel Indexing</vt:lpstr>
      <vt:lpstr>FUTURE? Unified Indexing</vt:lpstr>
      <vt:lpstr>Presentación de PowerPoint</vt:lpstr>
      <vt:lpstr>Presentación de PowerPoint</vt:lpstr>
      <vt:lpstr>Presentación de PowerPoint</vt:lpstr>
      <vt:lpstr>GBIF priority topics </vt:lpstr>
      <vt:lpstr>Presentación de PowerPoint</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3</cp:revision>
  <dcterms:created xsi:type="dcterms:W3CDTF">2023-05-30T09:15:38Z</dcterms:created>
  <dcterms:modified xsi:type="dcterms:W3CDTF">2023-05-30T09:28:21Z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